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1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4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6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1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687C8-F13D-4469-8EBC-4247ECAA85A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5979-8B89-43AD-9A68-C2AEF5B08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Not Yet Available: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Slides posted by 5 pm on day before unit 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8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 Yet Available: Slides posted by 5 pm on day before unit starts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Yet Available: Slides posted by 5 pm on day before unit starts</dc:title>
  <dc:creator>jjcurtin</dc:creator>
  <cp:lastModifiedBy>jjcurtin</cp:lastModifiedBy>
  <cp:revision>1</cp:revision>
  <dcterms:created xsi:type="dcterms:W3CDTF">2017-09-05T16:24:23Z</dcterms:created>
  <dcterms:modified xsi:type="dcterms:W3CDTF">2017-09-05T16:24:49Z</dcterms:modified>
</cp:coreProperties>
</file>